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61" r:id="rId4"/>
    <p:sldId id="259" r:id="rId5"/>
    <p:sldId id="263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63" d="100"/>
          <a:sy n="63" d="100"/>
        </p:scale>
        <p:origin x="24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6C59E-2F5F-4665-99A2-3E1848415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C56D39-752E-47A8-8271-CF1E1E4D31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080DA-0E29-4CB4-8E4C-179D3F657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D6F5-A21C-457D-BEA8-94413AC3A924}" type="datetimeFigureOut">
              <a:rPr lang="en-ID" smtClean="0"/>
              <a:t>30/10/2017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536F37-846F-4979-89EA-58F5D8327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A518A-CD64-45B2-B347-1C30E2087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F488C-6E0B-4BC2-BBE2-2CEC299055A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20379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98E6A-9056-4734-8353-4F1BCA6E1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6F9B15-8993-47A0-81F9-104AEB6058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15B76D-AD3A-426E-95F3-EAFC6416B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D6F5-A21C-457D-BEA8-94413AC3A924}" type="datetimeFigureOut">
              <a:rPr lang="en-ID" smtClean="0"/>
              <a:t>30/10/2017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6DB86-5FB0-4743-B625-BF5E18DF7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64D40-9AA3-4781-AF3B-F65523B4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F488C-6E0B-4BC2-BBE2-2CEC299055A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50680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1E489A-F692-4DBE-8877-223F7FB047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C0B33B-DE71-4279-9D12-C07DEDEE3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B1289-DA82-464F-8A4A-07C3E3D02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D6F5-A21C-457D-BEA8-94413AC3A924}" type="datetimeFigureOut">
              <a:rPr lang="en-ID" smtClean="0"/>
              <a:t>30/10/2017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C720D-96A6-46F4-AAD6-A5E81C15E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1FB0D-0AC7-49EF-BBCD-3C64F28D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F488C-6E0B-4BC2-BBE2-2CEC299055A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47042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2DADE-5EC9-4039-9DD2-C2E42165A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AC542-3F4A-4CDB-9E78-25C9F58F6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74289-97C2-481C-B6F8-C577FF18C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D6F5-A21C-457D-BEA8-94413AC3A924}" type="datetimeFigureOut">
              <a:rPr lang="en-ID" smtClean="0"/>
              <a:t>30/10/2017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DEF1C-ED49-4D0C-9EF4-D20FDD9C4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D39F7-0998-4F91-85AD-7D68CCA69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F488C-6E0B-4BC2-BBE2-2CEC299055A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60221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D314F-D1BD-46CB-B649-141DD35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4B6DEF-052D-487C-A833-0EC2A01294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4A0BB-9B12-43AA-9954-5FF6D6AFA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D6F5-A21C-457D-BEA8-94413AC3A924}" type="datetimeFigureOut">
              <a:rPr lang="en-ID" smtClean="0"/>
              <a:t>30/10/2017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7FE909-4B31-40F3-9D90-82A72DE54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D1AD0-29B6-4417-87CD-7578E93D7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F488C-6E0B-4BC2-BBE2-2CEC299055A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70132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290B3-B5E7-4C52-BA7C-498C16EBC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BBF66-8B66-4DA9-9A31-824A829E22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290D62-5AEA-4209-86AD-764986E543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891DC4-EC1B-43A1-A193-E88E5ED90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D6F5-A21C-457D-BEA8-94413AC3A924}" type="datetimeFigureOut">
              <a:rPr lang="en-ID" smtClean="0"/>
              <a:t>30/10/2017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71DDA-13EF-4068-B1FA-CAC45F232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9B5815-6283-43BD-B019-D899E3815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F488C-6E0B-4BC2-BBE2-2CEC299055A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15099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486C3-F988-4180-9F8D-3528AE25A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40798-0B8E-471F-AEB1-F581D8EF85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F9BBFC-7040-46E9-B6F6-B9CA70FAEB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AF1523-E55C-4DAD-BBFD-66F1858FCE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4007-15D1-4C6E-8E72-9B64E21A79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9E7F1F-D8E7-46AD-8EC8-36BA43A9C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D6F5-A21C-457D-BEA8-94413AC3A924}" type="datetimeFigureOut">
              <a:rPr lang="en-ID" smtClean="0"/>
              <a:t>30/10/2017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AD7D2D-AF5D-4CE2-A664-2F7EF620B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B8ED51-3B88-46C3-9801-F3738AFB1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F488C-6E0B-4BC2-BBE2-2CEC299055A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46383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DCFCF-8B83-4D33-9D87-D883C430C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EABB15-BA48-46DD-A7B0-8CE21C79B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D6F5-A21C-457D-BEA8-94413AC3A924}" type="datetimeFigureOut">
              <a:rPr lang="en-ID" smtClean="0"/>
              <a:t>30/10/2017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5F6BEA-2B5E-4671-B7B6-59A4C284A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4944F1-3965-48F8-A4D3-1A115B8AB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F488C-6E0B-4BC2-BBE2-2CEC299055A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57102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858D29-B04A-4862-8B92-420BC6E4C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D6F5-A21C-457D-BEA8-94413AC3A924}" type="datetimeFigureOut">
              <a:rPr lang="en-ID" smtClean="0"/>
              <a:t>30/10/2017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F90CE4-2254-4EAC-9A0D-D13DA706D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92FA1B-E0D3-4DC9-BF76-FB3995AF1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F488C-6E0B-4BC2-BBE2-2CEC299055A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49009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36CCD-39CD-49BF-ACD2-20B6B42B8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C51E7-6F88-4ADA-87D7-5C4B62F6A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79FF2-6E4C-4FC1-A78E-028CE18DF8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C5BE80-1801-45C1-9B6F-58736A14B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D6F5-A21C-457D-BEA8-94413AC3A924}" type="datetimeFigureOut">
              <a:rPr lang="en-ID" smtClean="0"/>
              <a:t>30/10/2017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2FA9C1-B5E7-426C-90E8-5AA9C5927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622798-AFB1-4B38-BF9F-04CC396F1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F488C-6E0B-4BC2-BBE2-2CEC299055A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08863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29DAE-97DB-4265-9526-F93A9121F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23821C-D0E9-408F-9174-7C5C427FCB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2B2B58-85E5-4CD4-8C53-374F3FB0D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FD1A42-2AAD-40F5-A0E8-9F54F3829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D6F5-A21C-457D-BEA8-94413AC3A924}" type="datetimeFigureOut">
              <a:rPr lang="en-ID" smtClean="0"/>
              <a:t>30/10/2017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F777CD-C710-4A4A-91F1-4546289C3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4F81F3-D457-49A1-A295-6A265CFCF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F488C-6E0B-4BC2-BBE2-2CEC299055A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1699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817051-047C-4426-80CA-0636FB93A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EA7E3-DA0F-478F-BAB1-025C81427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7564C-2144-4EEF-BE52-24D5314909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CD6F5-A21C-457D-BEA8-94413AC3A924}" type="datetimeFigureOut">
              <a:rPr lang="en-ID" smtClean="0"/>
              <a:t>30/10/2017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676F3-7029-427E-8DA5-4DD0A1CA76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1C5EC-2F58-40D3-8551-1FD401C20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F488C-6E0B-4BC2-BBE2-2CEC299055A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00979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slide" Target="slide5.xml"/><Relationship Id="rId7" Type="http://schemas.openxmlformats.org/officeDocument/2006/relationships/slide" Target="slide3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slide" Target="slide6.xml"/><Relationship Id="rId4" Type="http://schemas.openxmlformats.org/officeDocument/2006/relationships/slide" Target="slide4.xml"/><Relationship Id="rId9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" Target="slide1.xml"/><Relationship Id="rId7" Type="http://schemas.openxmlformats.org/officeDocument/2006/relationships/slide" Target="slide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4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" Target="slide1.xml"/><Relationship Id="rId7" Type="http://schemas.openxmlformats.org/officeDocument/2006/relationships/slide" Target="slid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4.xml"/><Relationship Id="rId4" Type="http://schemas.openxmlformats.org/officeDocument/2006/relationships/slide" Target="slide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" Target="slide5.xml"/><Relationship Id="rId7" Type="http://schemas.openxmlformats.org/officeDocument/2006/relationships/image" Target="../media/image2.jpe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4.xml"/><Relationship Id="rId10" Type="http://schemas.openxmlformats.org/officeDocument/2006/relationships/image" Target="../media/image7.png"/><Relationship Id="rId4" Type="http://schemas.openxmlformats.org/officeDocument/2006/relationships/slide" Target="slide3.xm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" Target="slide1.xml"/><Relationship Id="rId7" Type="http://schemas.openxmlformats.org/officeDocument/2006/relationships/slide" Target="slide6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4.xml"/><Relationship Id="rId4" Type="http://schemas.openxmlformats.org/officeDocument/2006/relationships/slide" Target="slid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1.xml"/><Relationship Id="rId7" Type="http://schemas.openxmlformats.org/officeDocument/2006/relationships/slide" Target="slide6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4.xml"/><Relationship Id="rId4" Type="http://schemas.openxmlformats.org/officeDocument/2006/relationships/slide" Target="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EF902B-5B60-4194-86C2-BD8FE77BB3CF}"/>
              </a:ext>
            </a:extLst>
          </p:cNvPr>
          <p:cNvSpPr txBox="1"/>
          <p:nvPr/>
        </p:nvSpPr>
        <p:spPr>
          <a:xfrm>
            <a:off x="0" y="-16328"/>
            <a:ext cx="12192000" cy="12899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0BF64A-B990-4998-B865-73E9FD99F8CA}"/>
              </a:ext>
            </a:extLst>
          </p:cNvPr>
          <p:cNvSpPr txBox="1"/>
          <p:nvPr/>
        </p:nvSpPr>
        <p:spPr>
          <a:xfrm>
            <a:off x="6425293" y="800100"/>
            <a:ext cx="75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hlinkClick r:id="rId2" action="ppaction://hlinksldjump"/>
              </a:rPr>
              <a:t>Home</a:t>
            </a:r>
            <a:endParaRPr lang="en-ID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EB5F4A-CAB7-4E71-B172-EEAAA55CDFEF}"/>
              </a:ext>
            </a:extLst>
          </p:cNvPr>
          <p:cNvSpPr txBox="1"/>
          <p:nvPr/>
        </p:nvSpPr>
        <p:spPr>
          <a:xfrm>
            <a:off x="8492491" y="800100"/>
            <a:ext cx="99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hlinkClick r:id="rId3" action="ppaction://hlinksldjump"/>
              </a:rPr>
              <a:t>service</a:t>
            </a:r>
            <a:endParaRPr lang="en-ID" dirty="0"/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44E87820-2464-424E-86D4-7B38D243681F}"/>
              </a:ext>
            </a:extLst>
          </p:cNvPr>
          <p:cNvSpPr txBox="1"/>
          <p:nvPr/>
        </p:nvSpPr>
        <p:spPr>
          <a:xfrm>
            <a:off x="7481208" y="821480"/>
            <a:ext cx="75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hlinkClick r:id="rId4" action="ppaction://hlinksldjump"/>
              </a:rPr>
              <a:t>About</a:t>
            </a:r>
            <a:endParaRPr lang="en-ID" dirty="0"/>
          </a:p>
        </p:txBody>
      </p:sp>
      <p:sp>
        <p:nvSpPr>
          <p:cNvPr id="8" name="TextBox 7">
            <a:hlinkClick r:id="rId5" action="ppaction://hlinksldjump"/>
            <a:extLst>
              <a:ext uri="{FF2B5EF4-FFF2-40B4-BE49-F238E27FC236}">
                <a16:creationId xmlns:a16="http://schemas.microsoft.com/office/drawing/2014/main" id="{6DD2DE3C-D814-4137-9297-422597DF9F24}"/>
              </a:ext>
            </a:extLst>
          </p:cNvPr>
          <p:cNvSpPr txBox="1"/>
          <p:nvPr/>
        </p:nvSpPr>
        <p:spPr>
          <a:xfrm>
            <a:off x="9716226" y="800100"/>
            <a:ext cx="99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hlinkClick r:id="rId5" action="ppaction://hlinksldjump"/>
              </a:rPr>
              <a:t>contact</a:t>
            </a:r>
            <a:endParaRPr lang="en-ID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B1EE6C-F7A6-4054-8453-0C74AB8996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597"/>
            <a:ext cx="12192000" cy="5568043"/>
          </a:xfrm>
          <a:prstGeom prst="rect">
            <a:avLst/>
          </a:prstGeom>
        </p:spPr>
      </p:pic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4C33F225-80A4-4FAD-A11F-697F36EBB148}"/>
              </a:ext>
            </a:extLst>
          </p:cNvPr>
          <p:cNvSpPr/>
          <p:nvPr/>
        </p:nvSpPr>
        <p:spPr>
          <a:xfrm>
            <a:off x="179614" y="4416879"/>
            <a:ext cx="473529" cy="48169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/>
              <a:t>&lt;</a:t>
            </a:r>
          </a:p>
        </p:txBody>
      </p:sp>
      <p:sp>
        <p:nvSpPr>
          <p:cNvPr id="13" name="Rectangle: Rounded Corners 12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8A09C07F-9C6A-41F6-BBAB-63B6939DD85C}"/>
              </a:ext>
            </a:extLst>
          </p:cNvPr>
          <p:cNvSpPr/>
          <p:nvPr/>
        </p:nvSpPr>
        <p:spPr>
          <a:xfrm>
            <a:off x="11492592" y="4348844"/>
            <a:ext cx="473529" cy="48169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/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D8932A-54CE-4B64-B47C-73419A545403}"/>
              </a:ext>
            </a:extLst>
          </p:cNvPr>
          <p:cNvSpPr txBox="1"/>
          <p:nvPr/>
        </p:nvSpPr>
        <p:spPr>
          <a:xfrm>
            <a:off x="4584246" y="3915225"/>
            <a:ext cx="4996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b="1" dirty="0">
                <a:solidFill>
                  <a:schemeClr val="bg1"/>
                </a:solidFill>
              </a:rPr>
              <a:t>PT. HASTA PRAJATAMA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DEAEDD-CFB5-4168-8FE9-16878087D44B}"/>
              </a:ext>
            </a:extLst>
          </p:cNvPr>
          <p:cNvSpPr txBox="1"/>
          <p:nvPr/>
        </p:nvSpPr>
        <p:spPr>
          <a:xfrm>
            <a:off x="4372248" y="4575405"/>
            <a:ext cx="4490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b="1" dirty="0">
                <a:solidFill>
                  <a:schemeClr val="bg1"/>
                </a:solidFill>
                <a:latin typeface="+mj-lt"/>
              </a:rPr>
              <a:t>Perusahaan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kontraktor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yang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terpercaya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</a:t>
            </a:r>
          </a:p>
          <a:p>
            <a:pPr algn="ctr"/>
            <a:r>
              <a:rPr lang="en-ID" b="1" dirty="0" err="1">
                <a:solidFill>
                  <a:schemeClr val="bg1"/>
                </a:solidFill>
                <a:latin typeface="+mj-lt"/>
              </a:rPr>
              <a:t>Untuk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mengerjakan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berbagai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proyek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Anda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!</a:t>
            </a:r>
          </a:p>
        </p:txBody>
      </p:sp>
      <p:pic>
        <p:nvPicPr>
          <p:cNvPr id="1026" name="Picture 2" descr="Hasil gambar untuk logo pt hasta prajatama">
            <a:extLst>
              <a:ext uri="{FF2B5EF4-FFF2-40B4-BE49-F238E27FC236}">
                <a16:creationId xmlns:a16="http://schemas.microsoft.com/office/drawing/2014/main" id="{9C8FC9D9-791C-48AE-9062-D3871C22A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14" y="141869"/>
            <a:ext cx="2106386" cy="107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74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2CD778-AF6A-4BDF-8E32-F7168B81B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1516"/>
            <a:ext cx="12192000" cy="53964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EF902B-5B60-4194-86C2-BD8FE77BB3CF}"/>
              </a:ext>
            </a:extLst>
          </p:cNvPr>
          <p:cNvSpPr txBox="1"/>
          <p:nvPr/>
        </p:nvSpPr>
        <p:spPr>
          <a:xfrm>
            <a:off x="0" y="-16328"/>
            <a:ext cx="12192000" cy="12899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0BF64A-B990-4998-B865-73E9FD99F8CA}"/>
              </a:ext>
            </a:extLst>
          </p:cNvPr>
          <p:cNvSpPr txBox="1"/>
          <p:nvPr/>
        </p:nvSpPr>
        <p:spPr>
          <a:xfrm>
            <a:off x="6425293" y="800100"/>
            <a:ext cx="75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hlinkClick r:id="rId3" action="ppaction://hlinksldjump"/>
              </a:rPr>
              <a:t>Home</a:t>
            </a:r>
            <a:endParaRPr lang="en-ID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EB5F4A-CAB7-4E71-B172-EEAAA55CDFEF}"/>
              </a:ext>
            </a:extLst>
          </p:cNvPr>
          <p:cNvSpPr txBox="1"/>
          <p:nvPr/>
        </p:nvSpPr>
        <p:spPr>
          <a:xfrm>
            <a:off x="8537122" y="800100"/>
            <a:ext cx="99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hlinkClick r:id="rId4" action="ppaction://hlinksldjump"/>
              </a:rPr>
              <a:t>service</a:t>
            </a:r>
            <a:endParaRPr lang="en-ID" dirty="0"/>
          </a:p>
        </p:txBody>
      </p:sp>
      <p:sp>
        <p:nvSpPr>
          <p:cNvPr id="7" name="TextBox 6">
            <a:hlinkClick r:id="rId5" action="ppaction://hlinksldjump"/>
            <a:extLst>
              <a:ext uri="{FF2B5EF4-FFF2-40B4-BE49-F238E27FC236}">
                <a16:creationId xmlns:a16="http://schemas.microsoft.com/office/drawing/2014/main" id="{44E87820-2464-424E-86D4-7B38D243681F}"/>
              </a:ext>
            </a:extLst>
          </p:cNvPr>
          <p:cNvSpPr txBox="1"/>
          <p:nvPr/>
        </p:nvSpPr>
        <p:spPr>
          <a:xfrm>
            <a:off x="7481208" y="821480"/>
            <a:ext cx="75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hlinkClick r:id="rId5" action="ppaction://hlinksldjump"/>
              </a:rPr>
              <a:t>About</a:t>
            </a:r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D2DE3C-D814-4137-9297-422597DF9F24}"/>
              </a:ext>
            </a:extLst>
          </p:cNvPr>
          <p:cNvSpPr txBox="1"/>
          <p:nvPr/>
        </p:nvSpPr>
        <p:spPr>
          <a:xfrm>
            <a:off x="9535885" y="800100"/>
            <a:ext cx="99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hlinkClick r:id="rId6" action="ppaction://hlinksldjump"/>
              </a:rPr>
              <a:t>contact</a:t>
            </a:r>
            <a:endParaRPr lang="en-ID" dirty="0"/>
          </a:p>
        </p:txBody>
      </p:sp>
      <p:sp>
        <p:nvSpPr>
          <p:cNvPr id="12" name="Rectangle: Rounded Corners 11">
            <a:hlinkClick r:id="rId3" action="ppaction://hlinksldjump"/>
            <a:extLst>
              <a:ext uri="{FF2B5EF4-FFF2-40B4-BE49-F238E27FC236}">
                <a16:creationId xmlns:a16="http://schemas.microsoft.com/office/drawing/2014/main" id="{4C33F225-80A4-4FAD-A11F-697F36EBB148}"/>
              </a:ext>
            </a:extLst>
          </p:cNvPr>
          <p:cNvSpPr/>
          <p:nvPr/>
        </p:nvSpPr>
        <p:spPr>
          <a:xfrm>
            <a:off x="179614" y="4416879"/>
            <a:ext cx="473529" cy="48169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/>
              <a:t>&lt;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A09C07F-9C6A-41F6-BBAB-63B6939DD85C}"/>
              </a:ext>
            </a:extLst>
          </p:cNvPr>
          <p:cNvSpPr/>
          <p:nvPr/>
        </p:nvSpPr>
        <p:spPr>
          <a:xfrm>
            <a:off x="11492592" y="4348844"/>
            <a:ext cx="473529" cy="48169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hlinkClick r:id="" action="ppaction://hlinkshowjump?jump=nextslide"/>
              </a:rPr>
              <a:t>&gt;</a:t>
            </a:r>
            <a:endParaRPr lang="en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D8932A-54CE-4B64-B47C-73419A545403}"/>
              </a:ext>
            </a:extLst>
          </p:cNvPr>
          <p:cNvSpPr txBox="1"/>
          <p:nvPr/>
        </p:nvSpPr>
        <p:spPr>
          <a:xfrm>
            <a:off x="4143466" y="3889053"/>
            <a:ext cx="4996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b="1" dirty="0">
                <a:solidFill>
                  <a:schemeClr val="bg1"/>
                </a:solidFill>
              </a:rPr>
              <a:t>PT. HASTA PRAJATAMA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DEAEDD-CFB5-4168-8FE9-16878087D44B}"/>
              </a:ext>
            </a:extLst>
          </p:cNvPr>
          <p:cNvSpPr txBox="1"/>
          <p:nvPr/>
        </p:nvSpPr>
        <p:spPr>
          <a:xfrm>
            <a:off x="3930469" y="4348844"/>
            <a:ext cx="4490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b="1" dirty="0">
                <a:solidFill>
                  <a:schemeClr val="bg1"/>
                </a:solidFill>
                <a:latin typeface="+mj-lt"/>
              </a:rPr>
              <a:t>Perusahaan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kontraktor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yang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terpercaya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</a:t>
            </a:r>
          </a:p>
          <a:p>
            <a:pPr algn="ctr"/>
            <a:r>
              <a:rPr lang="en-ID" b="1" dirty="0" err="1">
                <a:solidFill>
                  <a:schemeClr val="bg1"/>
                </a:solidFill>
                <a:latin typeface="+mj-lt"/>
              </a:rPr>
              <a:t>Untuk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mengerjakan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berbagai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proyek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Anda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!</a:t>
            </a:r>
          </a:p>
        </p:txBody>
      </p:sp>
      <p:pic>
        <p:nvPicPr>
          <p:cNvPr id="1026" name="Picture 2" descr="Hasil gambar untuk logo pt hasta prajatama">
            <a:extLst>
              <a:ext uri="{FF2B5EF4-FFF2-40B4-BE49-F238E27FC236}">
                <a16:creationId xmlns:a16="http://schemas.microsoft.com/office/drawing/2014/main" id="{9C8FC9D9-791C-48AE-9062-D3871C22A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14" y="141869"/>
            <a:ext cx="2106386" cy="107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255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64D833-926F-4DCD-8E84-14CB233B3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731209"/>
            <a:ext cx="12192000" cy="52439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EF902B-5B60-4194-86C2-BD8FE77BB3CF}"/>
              </a:ext>
            </a:extLst>
          </p:cNvPr>
          <p:cNvSpPr txBox="1"/>
          <p:nvPr/>
        </p:nvSpPr>
        <p:spPr>
          <a:xfrm>
            <a:off x="0" y="-16328"/>
            <a:ext cx="12192000" cy="12899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0BF64A-B990-4998-B865-73E9FD99F8CA}"/>
              </a:ext>
            </a:extLst>
          </p:cNvPr>
          <p:cNvSpPr txBox="1"/>
          <p:nvPr/>
        </p:nvSpPr>
        <p:spPr>
          <a:xfrm>
            <a:off x="6425293" y="800100"/>
            <a:ext cx="75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hlinkClick r:id="rId3" action="ppaction://hlinksldjump"/>
              </a:rPr>
              <a:t>Home</a:t>
            </a:r>
            <a:endParaRPr lang="en-ID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EB5F4A-CAB7-4E71-B172-EEAAA55CDFEF}"/>
              </a:ext>
            </a:extLst>
          </p:cNvPr>
          <p:cNvSpPr txBox="1"/>
          <p:nvPr/>
        </p:nvSpPr>
        <p:spPr>
          <a:xfrm>
            <a:off x="8537122" y="800100"/>
            <a:ext cx="99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hlinkClick r:id="rId4" action="ppaction://hlinksldjump"/>
              </a:rPr>
              <a:t>service</a:t>
            </a:r>
            <a:endParaRPr lang="en-ID" dirty="0"/>
          </a:p>
        </p:txBody>
      </p:sp>
      <p:sp>
        <p:nvSpPr>
          <p:cNvPr id="7" name="TextBox 6">
            <a:hlinkClick r:id="rId5" action="ppaction://hlinksldjump"/>
            <a:extLst>
              <a:ext uri="{FF2B5EF4-FFF2-40B4-BE49-F238E27FC236}">
                <a16:creationId xmlns:a16="http://schemas.microsoft.com/office/drawing/2014/main" id="{44E87820-2464-424E-86D4-7B38D243681F}"/>
              </a:ext>
            </a:extLst>
          </p:cNvPr>
          <p:cNvSpPr txBox="1"/>
          <p:nvPr/>
        </p:nvSpPr>
        <p:spPr>
          <a:xfrm>
            <a:off x="7481208" y="821480"/>
            <a:ext cx="75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hlinkClick r:id="rId5" action="ppaction://hlinksldjump"/>
              </a:rPr>
              <a:t>About</a:t>
            </a:r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D2DE3C-D814-4137-9297-422597DF9F24}"/>
              </a:ext>
            </a:extLst>
          </p:cNvPr>
          <p:cNvSpPr txBox="1"/>
          <p:nvPr/>
        </p:nvSpPr>
        <p:spPr>
          <a:xfrm>
            <a:off x="9535885" y="800100"/>
            <a:ext cx="99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hlinkClick r:id="rId6" action="ppaction://hlinksldjump"/>
              </a:rPr>
              <a:t>contact</a:t>
            </a:r>
            <a:endParaRPr lang="en-ID" dirty="0"/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4C33F225-80A4-4FAD-A11F-697F36EBB148}"/>
              </a:ext>
            </a:extLst>
          </p:cNvPr>
          <p:cNvSpPr/>
          <p:nvPr/>
        </p:nvSpPr>
        <p:spPr>
          <a:xfrm>
            <a:off x="179614" y="4416879"/>
            <a:ext cx="473529" cy="48169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hlinkClick r:id="" action="ppaction://hlinkshowjump?jump=previousslide"/>
              </a:rPr>
              <a:t>&lt;</a:t>
            </a:r>
            <a:endParaRPr lang="en-ID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A09C07F-9C6A-41F6-BBAB-63B6939DD85C}"/>
              </a:ext>
            </a:extLst>
          </p:cNvPr>
          <p:cNvSpPr/>
          <p:nvPr/>
        </p:nvSpPr>
        <p:spPr>
          <a:xfrm>
            <a:off x="11492592" y="4348844"/>
            <a:ext cx="473529" cy="48169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hlinkClick r:id="rId3" action="ppaction://hlinksldjump"/>
              </a:rPr>
              <a:t>&gt;</a:t>
            </a:r>
            <a:endParaRPr lang="en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D8932A-54CE-4B64-B47C-73419A545403}"/>
              </a:ext>
            </a:extLst>
          </p:cNvPr>
          <p:cNvSpPr txBox="1"/>
          <p:nvPr/>
        </p:nvSpPr>
        <p:spPr>
          <a:xfrm>
            <a:off x="1339306" y="3764069"/>
            <a:ext cx="4996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b="1" dirty="0">
                <a:solidFill>
                  <a:schemeClr val="bg1"/>
                </a:solidFill>
              </a:rPr>
              <a:t>PT. HASTA PRAJATAMA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DEAEDD-CFB5-4168-8FE9-16878087D44B}"/>
              </a:ext>
            </a:extLst>
          </p:cNvPr>
          <p:cNvSpPr txBox="1"/>
          <p:nvPr/>
        </p:nvSpPr>
        <p:spPr>
          <a:xfrm>
            <a:off x="1110888" y="4371498"/>
            <a:ext cx="4490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b="1" dirty="0">
                <a:solidFill>
                  <a:schemeClr val="bg1"/>
                </a:solidFill>
                <a:latin typeface="+mj-lt"/>
              </a:rPr>
              <a:t>Perusahaan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kontraktor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yang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terpercaya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</a:t>
            </a:r>
          </a:p>
          <a:p>
            <a:pPr algn="ctr"/>
            <a:r>
              <a:rPr lang="en-ID" b="1" dirty="0" err="1">
                <a:solidFill>
                  <a:schemeClr val="bg1"/>
                </a:solidFill>
                <a:latin typeface="+mj-lt"/>
              </a:rPr>
              <a:t>Untuk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mengerjakan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berbagai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proyek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Anda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!</a:t>
            </a:r>
          </a:p>
        </p:txBody>
      </p:sp>
      <p:pic>
        <p:nvPicPr>
          <p:cNvPr id="1026" name="Picture 2" descr="Hasil gambar untuk logo pt hasta prajatama">
            <a:extLst>
              <a:ext uri="{FF2B5EF4-FFF2-40B4-BE49-F238E27FC236}">
                <a16:creationId xmlns:a16="http://schemas.microsoft.com/office/drawing/2014/main" id="{9C8FC9D9-791C-48AE-9062-D3871C22A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14" y="141869"/>
            <a:ext cx="2106386" cy="107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06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EF902B-5B60-4194-86C2-BD8FE77BB3CF}"/>
              </a:ext>
            </a:extLst>
          </p:cNvPr>
          <p:cNvSpPr txBox="1"/>
          <p:nvPr/>
        </p:nvSpPr>
        <p:spPr>
          <a:xfrm>
            <a:off x="0" y="-16328"/>
            <a:ext cx="12192000" cy="12899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0BF64A-B990-4998-B865-73E9FD99F8CA}"/>
              </a:ext>
            </a:extLst>
          </p:cNvPr>
          <p:cNvSpPr txBox="1"/>
          <p:nvPr/>
        </p:nvSpPr>
        <p:spPr>
          <a:xfrm>
            <a:off x="6425293" y="800100"/>
            <a:ext cx="75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hlinkClick r:id="rId2" action="ppaction://hlinksldjump"/>
              </a:rPr>
              <a:t>Home</a:t>
            </a:r>
            <a:endParaRPr lang="en-ID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EB5F4A-CAB7-4E71-B172-EEAAA55CDFEF}"/>
              </a:ext>
            </a:extLst>
          </p:cNvPr>
          <p:cNvSpPr txBox="1"/>
          <p:nvPr/>
        </p:nvSpPr>
        <p:spPr>
          <a:xfrm>
            <a:off x="8537122" y="800100"/>
            <a:ext cx="99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hlinkClick r:id="rId3" action="ppaction://hlinksldjump"/>
              </a:rPr>
              <a:t>service</a:t>
            </a:r>
            <a:endParaRPr lang="en-ID" dirty="0"/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44E87820-2464-424E-86D4-7B38D243681F}"/>
              </a:ext>
            </a:extLst>
          </p:cNvPr>
          <p:cNvSpPr txBox="1"/>
          <p:nvPr/>
        </p:nvSpPr>
        <p:spPr>
          <a:xfrm>
            <a:off x="7481208" y="821480"/>
            <a:ext cx="75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hlinkClick r:id="rId5" action="ppaction://hlinksldjump"/>
              </a:rPr>
              <a:t>About</a:t>
            </a:r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D2DE3C-D814-4137-9297-422597DF9F24}"/>
              </a:ext>
            </a:extLst>
          </p:cNvPr>
          <p:cNvSpPr txBox="1"/>
          <p:nvPr/>
        </p:nvSpPr>
        <p:spPr>
          <a:xfrm>
            <a:off x="9535885" y="800100"/>
            <a:ext cx="99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hlinkClick r:id="rId6" action="ppaction://hlinksldjump"/>
              </a:rPr>
              <a:t>contact</a:t>
            </a:r>
            <a:endParaRPr lang="en-ID" dirty="0"/>
          </a:p>
        </p:txBody>
      </p:sp>
      <p:pic>
        <p:nvPicPr>
          <p:cNvPr id="1026" name="Picture 2" descr="Hasil gambar untuk logo pt hasta prajatama">
            <a:extLst>
              <a:ext uri="{FF2B5EF4-FFF2-40B4-BE49-F238E27FC236}">
                <a16:creationId xmlns:a16="http://schemas.microsoft.com/office/drawing/2014/main" id="{9C8FC9D9-791C-48AE-9062-D3871C22A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14" y="80909"/>
            <a:ext cx="2106386" cy="107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6ED214-8CA9-4124-AE5D-F534876BE7BE}"/>
              </a:ext>
            </a:extLst>
          </p:cNvPr>
          <p:cNvSpPr/>
          <p:nvPr/>
        </p:nvSpPr>
        <p:spPr>
          <a:xfrm>
            <a:off x="0" y="1273628"/>
            <a:ext cx="12192000" cy="558437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C1E778-95D3-4EAC-BAE8-83C1CF03292C}"/>
              </a:ext>
            </a:extLst>
          </p:cNvPr>
          <p:cNvSpPr txBox="1"/>
          <p:nvPr/>
        </p:nvSpPr>
        <p:spPr>
          <a:xfrm>
            <a:off x="4005942" y="1613003"/>
            <a:ext cx="4514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800" dirty="0">
                <a:solidFill>
                  <a:schemeClr val="accent2">
                    <a:lumMod val="50000"/>
                  </a:schemeClr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About</a:t>
            </a:r>
          </a:p>
          <a:p>
            <a:pPr algn="ctr"/>
            <a:r>
              <a:rPr lang="en-ID" sz="2800" dirty="0">
                <a:solidFill>
                  <a:schemeClr val="accent2">
                    <a:lumMod val="50000"/>
                  </a:schemeClr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PT. HASTA PRAJATAMA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EE9368-0D9F-4365-B18C-4E2F622124D1}"/>
              </a:ext>
            </a:extLst>
          </p:cNvPr>
          <p:cNvSpPr txBox="1"/>
          <p:nvPr/>
        </p:nvSpPr>
        <p:spPr>
          <a:xfrm>
            <a:off x="1310368" y="2553405"/>
            <a:ext cx="10229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400" dirty="0" err="1"/>
              <a:t>Perusahan</a:t>
            </a:r>
            <a:r>
              <a:rPr lang="en-ID" sz="1400" dirty="0"/>
              <a:t> </a:t>
            </a:r>
            <a:r>
              <a:rPr lang="en-ID" sz="1400" dirty="0" err="1"/>
              <a:t>ini</a:t>
            </a:r>
            <a:r>
              <a:rPr lang="en-ID" sz="1400" dirty="0"/>
              <a:t> </a:t>
            </a:r>
            <a:r>
              <a:rPr lang="en-ID" sz="1400" dirty="0" err="1"/>
              <a:t>berdiri</a:t>
            </a:r>
            <a:r>
              <a:rPr lang="en-ID" sz="1400" dirty="0"/>
              <a:t> di </a:t>
            </a:r>
            <a:r>
              <a:rPr lang="en-ID" sz="1400" dirty="0" err="1"/>
              <a:t>Sidoarjo</a:t>
            </a:r>
            <a:r>
              <a:rPr lang="en-ID" sz="1400" dirty="0"/>
              <a:t> </a:t>
            </a:r>
            <a:r>
              <a:rPr lang="en-ID" sz="1400" dirty="0" err="1"/>
              <a:t>ya</a:t>
            </a:r>
            <a:r>
              <a:rPr lang="en-ID" sz="1400" dirty="0"/>
              <a:t> </a:t>
            </a:r>
            <a:r>
              <a:rPr lang="en-ID" sz="1400" dirty="0" err="1"/>
              <a:t>tepatnya</a:t>
            </a:r>
            <a:r>
              <a:rPr lang="en-ID" sz="1400" dirty="0"/>
              <a:t>, nah </a:t>
            </a:r>
            <a:r>
              <a:rPr lang="en-ID" sz="1400" dirty="0" err="1"/>
              <a:t>awalnya</a:t>
            </a:r>
            <a:r>
              <a:rPr lang="en-ID" sz="1400" dirty="0"/>
              <a:t> kami </a:t>
            </a:r>
            <a:r>
              <a:rPr lang="en-ID" sz="1400" dirty="0" err="1"/>
              <a:t>ditemukan</a:t>
            </a:r>
            <a:r>
              <a:rPr lang="en-ID" sz="1400" dirty="0"/>
              <a:t> </a:t>
            </a:r>
            <a:r>
              <a:rPr lang="en-ID" sz="1400" dirty="0" err="1"/>
              <a:t>oleh</a:t>
            </a:r>
            <a:r>
              <a:rPr lang="en-ID" sz="1400" dirty="0"/>
              <a:t> </a:t>
            </a:r>
            <a:r>
              <a:rPr lang="en-ID" sz="1400" dirty="0" err="1"/>
              <a:t>bapaknya</a:t>
            </a:r>
            <a:r>
              <a:rPr lang="en-ID" sz="1400" dirty="0"/>
              <a:t> </a:t>
            </a:r>
            <a:r>
              <a:rPr lang="en-ID" sz="1400" dirty="0" err="1"/>
              <a:t>tasya</a:t>
            </a:r>
            <a:r>
              <a:rPr lang="en-ID" sz="1400" dirty="0"/>
              <a:t>. </a:t>
            </a:r>
            <a:r>
              <a:rPr lang="en-ID" sz="1400" dirty="0" err="1"/>
              <a:t>Namanya</a:t>
            </a:r>
            <a:r>
              <a:rPr lang="en-ID" sz="1400" dirty="0"/>
              <a:t> </a:t>
            </a:r>
            <a:r>
              <a:rPr lang="en-ID" sz="1400" dirty="0" err="1"/>
              <a:t>pak</a:t>
            </a:r>
            <a:r>
              <a:rPr lang="en-ID" sz="1400" dirty="0"/>
              <a:t> </a:t>
            </a:r>
            <a:r>
              <a:rPr lang="en-ID" sz="1400" dirty="0" err="1"/>
              <a:t>hendri</a:t>
            </a:r>
            <a:r>
              <a:rPr lang="en-ID" sz="1400" dirty="0"/>
              <a:t> p. </a:t>
            </a:r>
            <a:r>
              <a:rPr lang="en-ID" sz="1400" dirty="0" err="1"/>
              <a:t>rumahnya</a:t>
            </a:r>
            <a:r>
              <a:rPr lang="en-ID" sz="1400" dirty="0"/>
              <a:t> di </a:t>
            </a:r>
            <a:r>
              <a:rPr lang="en-ID" sz="1400" dirty="0" err="1"/>
              <a:t>jambangan</a:t>
            </a:r>
            <a:r>
              <a:rPr lang="en-ID" sz="1400" dirty="0"/>
              <a:t>. </a:t>
            </a:r>
            <a:r>
              <a:rPr lang="en-ID" sz="1400" dirty="0" err="1"/>
              <a:t>Deketnya</a:t>
            </a:r>
            <a:r>
              <a:rPr lang="en-ID" sz="1400" dirty="0"/>
              <a:t> palm spring </a:t>
            </a:r>
            <a:r>
              <a:rPr lang="en-ID" sz="1400" dirty="0" err="1"/>
              <a:t>okede</a:t>
            </a:r>
            <a:r>
              <a:rPr lang="en-ID" sz="1400" dirty="0"/>
              <a:t> </a:t>
            </a:r>
            <a:r>
              <a:rPr lang="en-ID" sz="1400" dirty="0" err="1"/>
              <a:t>sipsip</a:t>
            </a:r>
            <a:endParaRPr lang="en-ID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766193-F474-4C44-BFB6-6821BA3DF707}"/>
              </a:ext>
            </a:extLst>
          </p:cNvPr>
          <p:cNvSpPr txBox="1"/>
          <p:nvPr/>
        </p:nvSpPr>
        <p:spPr>
          <a:xfrm>
            <a:off x="4022272" y="3548996"/>
            <a:ext cx="4514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3200" dirty="0">
                <a:solidFill>
                  <a:schemeClr val="accent2">
                    <a:lumMod val="50000"/>
                  </a:schemeClr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Our Skill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3DDC56A-0B9B-4B10-AD44-900BCD7C96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46" y="4424194"/>
            <a:ext cx="1185307" cy="11853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1ED866F-3A6C-4F02-850C-009FC87490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885" y="4401186"/>
            <a:ext cx="1208315" cy="12083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101776D-E640-4E2C-AD84-9F5E135102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796" y="4325122"/>
            <a:ext cx="1231802" cy="12843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9A5AAC8-991B-4940-BBD4-CB0D1D3641FA}"/>
              </a:ext>
            </a:extLst>
          </p:cNvPr>
          <p:cNvSpPr txBox="1"/>
          <p:nvPr/>
        </p:nvSpPr>
        <p:spPr>
          <a:xfrm>
            <a:off x="1232807" y="5772150"/>
            <a:ext cx="2147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400" dirty="0" err="1"/>
              <a:t>Bisa</a:t>
            </a:r>
            <a:r>
              <a:rPr lang="en-ID" sz="1400" dirty="0"/>
              <a:t> </a:t>
            </a:r>
            <a:r>
              <a:rPr lang="en-ID" sz="1400" dirty="0" err="1"/>
              <a:t>bangun</a:t>
            </a:r>
            <a:r>
              <a:rPr lang="en-ID" sz="1400" dirty="0"/>
              <a:t> </a:t>
            </a:r>
            <a:r>
              <a:rPr lang="en-ID" sz="1400" dirty="0" err="1"/>
              <a:t>apa</a:t>
            </a:r>
            <a:r>
              <a:rPr lang="en-ID" sz="1400" dirty="0"/>
              <a:t> </a:t>
            </a:r>
            <a:r>
              <a:rPr lang="en-ID" sz="1400" dirty="0" err="1"/>
              <a:t>aja</a:t>
            </a:r>
            <a:endParaRPr lang="en-ID" sz="1400" dirty="0"/>
          </a:p>
          <a:p>
            <a:pPr algn="ctr"/>
            <a:r>
              <a:rPr lang="en-ID" sz="1400" dirty="0" err="1"/>
              <a:t>Mantab</a:t>
            </a:r>
            <a:r>
              <a:rPr lang="en-ID" sz="1400" dirty="0"/>
              <a:t> </a:t>
            </a:r>
            <a:r>
              <a:rPr lang="en-ID" sz="1400" dirty="0" err="1"/>
              <a:t>mantab</a:t>
            </a:r>
            <a:r>
              <a:rPr lang="en-ID" sz="1400" dirty="0"/>
              <a:t> </a:t>
            </a:r>
            <a:r>
              <a:rPr lang="en-ID" sz="1400" dirty="0" err="1"/>
              <a:t>mantab</a:t>
            </a:r>
            <a:endParaRPr lang="en-ID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80A759-7763-49B2-9017-0BC2EC5B286F}"/>
              </a:ext>
            </a:extLst>
          </p:cNvPr>
          <p:cNvSpPr txBox="1"/>
          <p:nvPr/>
        </p:nvSpPr>
        <p:spPr>
          <a:xfrm>
            <a:off x="5189764" y="5730080"/>
            <a:ext cx="2147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400" dirty="0" err="1"/>
              <a:t>Bisa</a:t>
            </a:r>
            <a:r>
              <a:rPr lang="en-ID" sz="1400" dirty="0"/>
              <a:t> </a:t>
            </a:r>
            <a:r>
              <a:rPr lang="en-ID" sz="1400" dirty="0" err="1"/>
              <a:t>bangun</a:t>
            </a:r>
            <a:r>
              <a:rPr lang="en-ID" sz="1400" dirty="0"/>
              <a:t> </a:t>
            </a:r>
            <a:r>
              <a:rPr lang="en-ID" sz="1400" dirty="0" err="1"/>
              <a:t>apa</a:t>
            </a:r>
            <a:r>
              <a:rPr lang="en-ID" sz="1400" dirty="0"/>
              <a:t> </a:t>
            </a:r>
            <a:r>
              <a:rPr lang="en-ID" sz="1400" dirty="0" err="1"/>
              <a:t>aja</a:t>
            </a:r>
            <a:endParaRPr lang="en-ID" sz="1400" dirty="0"/>
          </a:p>
          <a:p>
            <a:pPr algn="ctr"/>
            <a:r>
              <a:rPr lang="en-ID" sz="1400" dirty="0" err="1"/>
              <a:t>Mantab</a:t>
            </a:r>
            <a:r>
              <a:rPr lang="en-ID" sz="1400" dirty="0"/>
              <a:t> </a:t>
            </a:r>
            <a:r>
              <a:rPr lang="en-ID" sz="1400" dirty="0" err="1"/>
              <a:t>mantab</a:t>
            </a:r>
            <a:r>
              <a:rPr lang="en-ID" sz="1400" dirty="0"/>
              <a:t> </a:t>
            </a:r>
            <a:r>
              <a:rPr lang="en-ID" sz="1400" dirty="0" err="1"/>
              <a:t>mantab</a:t>
            </a:r>
            <a:endParaRPr lang="en-ID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DB59B6-3210-4020-9235-AAB0369350AC}"/>
              </a:ext>
            </a:extLst>
          </p:cNvPr>
          <p:cNvSpPr txBox="1"/>
          <p:nvPr/>
        </p:nvSpPr>
        <p:spPr>
          <a:xfrm>
            <a:off x="8961662" y="5710530"/>
            <a:ext cx="2147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400" dirty="0" err="1"/>
              <a:t>Bisa</a:t>
            </a:r>
            <a:r>
              <a:rPr lang="en-ID" sz="1400" dirty="0"/>
              <a:t> </a:t>
            </a:r>
            <a:r>
              <a:rPr lang="en-ID" sz="1400" dirty="0" err="1"/>
              <a:t>bangun</a:t>
            </a:r>
            <a:r>
              <a:rPr lang="en-ID" sz="1400" dirty="0"/>
              <a:t> </a:t>
            </a:r>
            <a:r>
              <a:rPr lang="en-ID" sz="1400" dirty="0" err="1"/>
              <a:t>apa</a:t>
            </a:r>
            <a:r>
              <a:rPr lang="en-ID" sz="1400" dirty="0"/>
              <a:t> </a:t>
            </a:r>
            <a:r>
              <a:rPr lang="en-ID" sz="1400" dirty="0" err="1"/>
              <a:t>aja</a:t>
            </a:r>
            <a:endParaRPr lang="en-ID" sz="1400" dirty="0"/>
          </a:p>
          <a:p>
            <a:pPr algn="ctr"/>
            <a:r>
              <a:rPr lang="en-ID" sz="1400" dirty="0" err="1"/>
              <a:t>Mantab</a:t>
            </a:r>
            <a:r>
              <a:rPr lang="en-ID" sz="1400" dirty="0"/>
              <a:t> </a:t>
            </a:r>
            <a:r>
              <a:rPr lang="en-ID" sz="1400" dirty="0" err="1"/>
              <a:t>mantab</a:t>
            </a:r>
            <a:r>
              <a:rPr lang="en-ID" sz="1400" dirty="0"/>
              <a:t> </a:t>
            </a:r>
            <a:r>
              <a:rPr lang="en-ID" sz="1400" dirty="0" err="1"/>
              <a:t>mantab</a:t>
            </a:r>
            <a:endParaRPr lang="en-ID" sz="1400" dirty="0"/>
          </a:p>
        </p:txBody>
      </p:sp>
    </p:spTree>
    <p:extLst>
      <p:ext uri="{BB962C8B-B14F-4D97-AF65-F5344CB8AC3E}">
        <p14:creationId xmlns:p14="http://schemas.microsoft.com/office/powerpoint/2010/main" val="1671481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310D87-6AB1-494E-AD03-9D24EC49935B}"/>
              </a:ext>
            </a:extLst>
          </p:cNvPr>
          <p:cNvSpPr txBox="1"/>
          <p:nvPr/>
        </p:nvSpPr>
        <p:spPr>
          <a:xfrm>
            <a:off x="0" y="-16328"/>
            <a:ext cx="12192000" cy="12899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D" dirty="0"/>
          </a:p>
        </p:txBody>
      </p:sp>
      <p:pic>
        <p:nvPicPr>
          <p:cNvPr id="5" name="Picture 2" descr="Hasil gambar untuk logo pt hasta prajatama">
            <a:extLst>
              <a:ext uri="{FF2B5EF4-FFF2-40B4-BE49-F238E27FC236}">
                <a16:creationId xmlns:a16="http://schemas.microsoft.com/office/drawing/2014/main" id="{531EC861-0A9F-41FB-8287-5E3D2D4EC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14" y="80909"/>
            <a:ext cx="2106386" cy="107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09508C-A9A0-4CAD-8463-67ABA20CDBC4}"/>
              </a:ext>
            </a:extLst>
          </p:cNvPr>
          <p:cNvSpPr txBox="1"/>
          <p:nvPr/>
        </p:nvSpPr>
        <p:spPr>
          <a:xfrm>
            <a:off x="6425293" y="800100"/>
            <a:ext cx="75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hlinkClick r:id="rId3" action="ppaction://hlinksldjump"/>
              </a:rPr>
              <a:t>Home</a:t>
            </a:r>
            <a:endParaRPr lang="en-ID" dirty="0"/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042BC12A-DDBC-47FF-B65B-B02362D49F0A}"/>
              </a:ext>
            </a:extLst>
          </p:cNvPr>
          <p:cNvSpPr txBox="1"/>
          <p:nvPr/>
        </p:nvSpPr>
        <p:spPr>
          <a:xfrm>
            <a:off x="7481208" y="821480"/>
            <a:ext cx="75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hlinkClick r:id="rId5" action="ppaction://hlinksldjump"/>
              </a:rPr>
              <a:t>About</a:t>
            </a:r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681278-FF91-4E03-A8F9-4C9EF6FE2B12}"/>
              </a:ext>
            </a:extLst>
          </p:cNvPr>
          <p:cNvSpPr txBox="1"/>
          <p:nvPr/>
        </p:nvSpPr>
        <p:spPr>
          <a:xfrm>
            <a:off x="8537122" y="800100"/>
            <a:ext cx="99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hlinkClick r:id="rId6" action="ppaction://hlinksldjump"/>
              </a:rPr>
              <a:t>service</a:t>
            </a:r>
            <a:endParaRPr lang="en-ID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1C6670-B7BA-4666-A867-8B0B68175F11}"/>
              </a:ext>
            </a:extLst>
          </p:cNvPr>
          <p:cNvSpPr txBox="1"/>
          <p:nvPr/>
        </p:nvSpPr>
        <p:spPr>
          <a:xfrm>
            <a:off x="9535885" y="800100"/>
            <a:ext cx="99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hlinkClick r:id="rId7" action="ppaction://hlinksldjump"/>
              </a:rPr>
              <a:t>contact</a:t>
            </a:r>
            <a:endParaRPr lang="en-ID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16B6F6-977F-4D0F-96A0-115EE189C06E}"/>
              </a:ext>
            </a:extLst>
          </p:cNvPr>
          <p:cNvSpPr/>
          <p:nvPr/>
        </p:nvSpPr>
        <p:spPr>
          <a:xfrm>
            <a:off x="0" y="1273628"/>
            <a:ext cx="12192000" cy="558437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57ECA0-9451-45A3-AF42-35809159D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3628"/>
            <a:ext cx="12192000" cy="558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8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BF31E6-577C-4EDB-A661-0FAD2500A96C}"/>
              </a:ext>
            </a:extLst>
          </p:cNvPr>
          <p:cNvSpPr txBox="1"/>
          <p:nvPr/>
        </p:nvSpPr>
        <p:spPr>
          <a:xfrm>
            <a:off x="0" y="-16328"/>
            <a:ext cx="12192000" cy="12899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D" dirty="0"/>
          </a:p>
        </p:txBody>
      </p:sp>
      <p:pic>
        <p:nvPicPr>
          <p:cNvPr id="5" name="Picture 2" descr="Hasil gambar untuk logo pt hasta prajatama">
            <a:extLst>
              <a:ext uri="{FF2B5EF4-FFF2-40B4-BE49-F238E27FC236}">
                <a16:creationId xmlns:a16="http://schemas.microsoft.com/office/drawing/2014/main" id="{1F669E7E-47BD-4385-96F0-C0E96CEE4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14" y="141869"/>
            <a:ext cx="2106386" cy="107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16CF48-893A-4ED5-9260-5CCB812389CC}"/>
              </a:ext>
            </a:extLst>
          </p:cNvPr>
          <p:cNvSpPr txBox="1"/>
          <p:nvPr/>
        </p:nvSpPr>
        <p:spPr>
          <a:xfrm>
            <a:off x="6425293" y="800100"/>
            <a:ext cx="75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hlinkClick r:id="rId3" action="ppaction://hlinksldjump"/>
              </a:rPr>
              <a:t>Home</a:t>
            </a:r>
            <a:endParaRPr lang="en-ID" dirty="0"/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63F9B225-1BC6-4D65-B272-A9DFF54BE7D5}"/>
              </a:ext>
            </a:extLst>
          </p:cNvPr>
          <p:cNvSpPr txBox="1"/>
          <p:nvPr/>
        </p:nvSpPr>
        <p:spPr>
          <a:xfrm>
            <a:off x="7481208" y="821480"/>
            <a:ext cx="75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hlinkClick r:id="rId5" action="ppaction://hlinksldjump"/>
              </a:rPr>
              <a:t>About</a:t>
            </a:r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D8DA64-6EFF-4BCC-BCE8-429838B2DBBD}"/>
              </a:ext>
            </a:extLst>
          </p:cNvPr>
          <p:cNvSpPr txBox="1"/>
          <p:nvPr/>
        </p:nvSpPr>
        <p:spPr>
          <a:xfrm>
            <a:off x="8537122" y="800100"/>
            <a:ext cx="99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hlinkClick r:id="rId6" action="ppaction://hlinksldjump"/>
              </a:rPr>
              <a:t>service</a:t>
            </a:r>
            <a:endParaRPr lang="en-ID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C05242-38E6-45E6-A2BC-B648AAC349C3}"/>
              </a:ext>
            </a:extLst>
          </p:cNvPr>
          <p:cNvSpPr txBox="1"/>
          <p:nvPr/>
        </p:nvSpPr>
        <p:spPr>
          <a:xfrm>
            <a:off x="9535885" y="800100"/>
            <a:ext cx="99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hlinkClick r:id="rId7" action="ppaction://hlinksldjump"/>
              </a:rPr>
              <a:t>contact</a:t>
            </a:r>
            <a:endParaRPr lang="en-ID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F0BEC2-42BF-4D5B-BE34-B7A5E1C1F82D}"/>
              </a:ext>
            </a:extLst>
          </p:cNvPr>
          <p:cNvSpPr/>
          <p:nvPr/>
        </p:nvSpPr>
        <p:spPr>
          <a:xfrm>
            <a:off x="0" y="1273629"/>
            <a:ext cx="12192000" cy="5584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0CE5E1-9552-4189-98EA-BFF90A6AA92F}"/>
              </a:ext>
            </a:extLst>
          </p:cNvPr>
          <p:cNvSpPr txBox="1"/>
          <p:nvPr/>
        </p:nvSpPr>
        <p:spPr>
          <a:xfrm>
            <a:off x="4351564" y="1738993"/>
            <a:ext cx="402499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4000" dirty="0" err="1">
                <a:solidFill>
                  <a:schemeClr val="accent2">
                    <a:lumMod val="50000"/>
                  </a:schemeClr>
                </a:solidFill>
              </a:rPr>
              <a:t>Temukan</a:t>
            </a:r>
            <a:r>
              <a:rPr lang="en-ID" sz="4000" dirty="0">
                <a:solidFill>
                  <a:schemeClr val="accent2">
                    <a:lumMod val="50000"/>
                  </a:schemeClr>
                </a:solidFill>
              </a:rPr>
              <a:t> Kami</a:t>
            </a:r>
          </a:p>
          <a:p>
            <a:pPr algn="ctr"/>
            <a:r>
              <a:rPr lang="en-ID" dirty="0" err="1">
                <a:solidFill>
                  <a:schemeClr val="accent2">
                    <a:lumMod val="50000"/>
                  </a:schemeClr>
                </a:solidFill>
              </a:rPr>
              <a:t>Alamat</a:t>
            </a:r>
            <a:r>
              <a:rPr lang="en-ID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2">
                    <a:lumMod val="50000"/>
                  </a:schemeClr>
                </a:solidFill>
              </a:rPr>
              <a:t>terdekat</a:t>
            </a:r>
            <a:r>
              <a:rPr lang="en-ID" dirty="0">
                <a:solidFill>
                  <a:schemeClr val="accent2">
                    <a:lumMod val="50000"/>
                  </a:schemeClr>
                </a:solidFill>
              </a:rPr>
              <a:t> kami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F9B64D-6584-4C19-B788-E9264F580B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1726"/>
            <a:ext cx="12192000" cy="384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135</Words>
  <Application>Microsoft Office PowerPoint</Application>
  <PresentationFormat>Widescreen</PresentationFormat>
  <Paragraphs>51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Adobe Heiti Std R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18</cp:revision>
  <dcterms:created xsi:type="dcterms:W3CDTF">2017-10-30T20:18:49Z</dcterms:created>
  <dcterms:modified xsi:type="dcterms:W3CDTF">2017-10-30T22:39:42Z</dcterms:modified>
</cp:coreProperties>
</file>